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a Veliz" userId="78c92eb7c1766dee" providerId="LiveId" clId="{C1586D66-40BB-4A2A-9DF7-855075AC7DBF}"/>
    <pc:docChg chg="modSld">
      <pc:chgData name="Karina Veliz" userId="78c92eb7c1766dee" providerId="LiveId" clId="{C1586D66-40BB-4A2A-9DF7-855075AC7DBF}" dt="2026-07-29T17:21:42.876" v="1" actId="14100"/>
      <pc:docMkLst>
        <pc:docMk/>
      </pc:docMkLst>
      <pc:sldChg chg="addSp modSp mod">
        <pc:chgData name="Karina Veliz" userId="78c92eb7c1766dee" providerId="LiveId" clId="{C1586D66-40BB-4A2A-9DF7-855075AC7DBF}" dt="2026-07-29T17:21:42.876" v="1" actId="14100"/>
        <pc:sldMkLst>
          <pc:docMk/>
          <pc:sldMk cId="259935999" sldId="257"/>
        </pc:sldMkLst>
        <pc:spChg chg="add mod">
          <ac:chgData name="Karina Veliz" userId="78c92eb7c1766dee" providerId="LiveId" clId="{C1586D66-40BB-4A2A-9DF7-855075AC7DBF}" dt="2026-07-29T17:21:42.876" v="1" actId="14100"/>
          <ac:spMkLst>
            <pc:docMk/>
            <pc:sldMk cId="259935999" sldId="257"/>
            <ac:spMk id="3" creationId="{86A39EA3-1FB7-3B7D-8080-C0E5D9BCA84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62C60D-38ED-CAA2-3DA8-06C18A24F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BD14B4-1D5D-55AA-58E6-32AE638ED5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527EB4-66D6-14C8-25FA-8F574F915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4E07C2-401E-7C34-F6CF-1CFACF5F5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9BE0E0-EEA4-772F-6773-E5C49EA12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7767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929D8F-76C0-1919-74B9-483EDBE19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17B5541-4725-727A-069E-1A81098C7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EF901D-DCCF-414F-A8CB-7097224F4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CC9594-7074-FD21-3471-698E7B998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5F6221-B092-F719-4AAF-2555D214F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278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25BEC0-02A5-E432-1CC1-0C38C6DC1B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C21A8D-6653-676E-550C-F36B3FA65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279317-3A22-8E68-B23C-918EA8A22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1EF426-7A31-093C-1702-657D06978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67954D-B0F4-59DC-10FF-ACA4F362A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011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D3F02B-98DF-C538-CB30-D6FB0D85A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7EF9E7-9BC5-225C-BEB8-9634A5011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105AFB-4AA6-48CA-7457-2535D6A0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91E473-C8E4-80D1-4995-D5243C8F5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95286D-F1A0-C6A3-BC1B-F8C3727A4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99596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20AE7A-3444-02C2-0EFD-774F0D34F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84B484-B953-A352-6B4F-AB8B3C2CF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DFB3EE-D82F-3E2A-0C7A-6B9C5A0DC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F44B72-1430-7131-ED89-FCE442A94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26366E-BC2B-965C-1217-225F8FB3D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3443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D801D7-EBCE-AAD6-D32E-B84C9591E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7D87A8-3DD8-3D71-4CD4-E21F581248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91DD89A-12DA-C3DF-750C-E5D29939E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81856-EBF7-4CFF-49CF-5A2DCE800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02F22C1-C6F1-E486-4AC7-7DAD9B85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72C9F1-4061-ED6B-D42D-4A0E1E75E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91987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DBE27B-9D55-1265-DDE0-9531BE1E2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6777E3-3F60-F8CB-8163-E888011B0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75B78E7-95B5-28A5-4E3D-3E8299631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76480D1-DF39-A200-5E93-92C5F52AA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21AECB7-C237-9680-67D3-B9996DAC0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8D7A9A-B3A8-C5A2-A5DD-B52096126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27711CA-6BE0-4720-C072-516CCF6B0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1F266DD-03C6-F600-4DB8-752C583A9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02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84D13D-763E-2C63-5256-F09522D47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B062EE9-458A-6E6E-1B58-F069A1CEE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9B3A762-582E-D64C-054A-4E4194C55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6C1C6E-91C4-F3CF-65D8-FA1065CDF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878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B3A95A-A5B4-E85E-09B3-09B79888B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E352CDB-3C7A-DB4D-E7D6-A0EE47A17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08183C4-343A-9E34-125B-A4D143640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6772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A2998C-DFD0-2080-0EDA-34B9B8052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CA5AE0-7C72-F741-CCD8-973A70850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A08D8A-4A3B-777C-325E-643C93EB8F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798A80-F210-FF2C-5EB9-86DD03D3A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A30C35-D96D-669B-C3B3-C80EA53F1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5CA51F-0ACE-5044-F68B-9E1541594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2363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D8231D-5339-C90E-151B-012F22A06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C32CB65-C5CE-4ACB-A742-1C1F92FB1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C49AF3B-5A9F-9B7D-EAA7-18A9FF523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804F391-1669-887A-4872-C5429BCA5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2B9900-E43F-8971-878C-77B0E4F0C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F805C21-A954-3427-59F2-04EB062B1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9096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DE43969-0366-81A0-F6A7-088B2CC2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624AE8-796D-DA19-3691-695EA2B2D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DD3EEA-23E8-09F3-0708-612814B94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112DF4-0687-4327-898D-F667A1AE869B}" type="datetimeFigureOut">
              <a:rPr lang="es-AR" smtClean="0"/>
              <a:t>29/7/2026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6D98A4-3536-6359-89CC-80BB9881F9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A9C6AC-716C-545B-B335-C788F51D88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2E7709-8C19-4CA7-8CC7-87D283E640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5944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D6ABBB8-AD38-EACE-228B-0DC053E95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4" y="0"/>
            <a:ext cx="12112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28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87122D-D1C4-8146-21D8-EB84D7DF1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EB8DD54-9FC2-461B-AE19-2F50B34C739C}"/>
              </a:ext>
            </a:extLst>
          </p:cNvPr>
          <p:cNvSpPr txBox="1"/>
          <p:nvPr/>
        </p:nvSpPr>
        <p:spPr>
          <a:xfrm>
            <a:off x="533400" y="628650"/>
            <a:ext cx="72539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Nombre y Apellido del Disertante</a:t>
            </a:r>
            <a:endParaRPr lang="es-AR" sz="3200" spc="300" dirty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3B20B2C-189A-407E-94A7-FAF16D8743B1}"/>
              </a:ext>
            </a:extLst>
          </p:cNvPr>
          <p:cNvSpPr txBox="1"/>
          <p:nvPr/>
        </p:nvSpPr>
        <p:spPr>
          <a:xfrm>
            <a:off x="533400" y="1548405"/>
            <a:ext cx="4143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AR"/>
            </a:defPPr>
            <a:lvl1pPr>
              <a:defRPr sz="3200" spc="3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s-MX">
                <a:solidFill>
                  <a:schemeClr val="tx2">
                    <a:lumMod val="75000"/>
                    <a:lumOff val="25000"/>
                  </a:schemeClr>
                </a:solidFill>
              </a:rPr>
              <a:t>País </a:t>
            </a:r>
            <a:r>
              <a:rPr lang="es-MX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del disertante</a:t>
            </a:r>
            <a:endParaRPr lang="es-AR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02145B1-90BD-41BA-A837-05763027B966}"/>
              </a:ext>
            </a:extLst>
          </p:cNvPr>
          <p:cNvSpPr txBox="1"/>
          <p:nvPr/>
        </p:nvSpPr>
        <p:spPr>
          <a:xfrm>
            <a:off x="895350" y="2938225"/>
            <a:ext cx="994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Título de la disertación</a:t>
            </a:r>
            <a:endParaRPr lang="es-AR" sz="4000" dirty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35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87122D-D1C4-8146-21D8-EB84D7DF1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0531918-8CC3-4201-9396-01DF1AFE9924}"/>
              </a:ext>
            </a:extLst>
          </p:cNvPr>
          <p:cNvSpPr txBox="1"/>
          <p:nvPr/>
        </p:nvSpPr>
        <p:spPr>
          <a:xfrm>
            <a:off x="6934200" y="6248400"/>
            <a:ext cx="5059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Nombre y Apellido del Disertante</a:t>
            </a:r>
            <a:endParaRPr lang="es-AR" sz="2000" spc="300" dirty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8778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</Words>
  <Application>Microsoft Office PowerPoint</Application>
  <PresentationFormat>Panorámica</PresentationFormat>
  <Paragraphs>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Cambria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Karina Veliz</dc:creator>
  <cp:lastModifiedBy>Usuario</cp:lastModifiedBy>
  <cp:revision>3</cp:revision>
  <dcterms:created xsi:type="dcterms:W3CDTF">2026-07-29T17:14:26Z</dcterms:created>
  <dcterms:modified xsi:type="dcterms:W3CDTF">2026-07-29T19:20:30Z</dcterms:modified>
</cp:coreProperties>
</file>